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88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F04504-311E-4D95-A9D5-2E80D18692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1E3B-A9BB-48CE-97FC-5B603754C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2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imap.us/engineerin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Engineering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Matthew Ernst</a:t>
            </a:r>
          </a:p>
          <a:p>
            <a:r>
              <a:rPr lang="en-US" dirty="0" smtClean="0"/>
              <a:t>METC 107</a:t>
            </a:r>
          </a:p>
          <a:p>
            <a:r>
              <a:rPr lang="en-US" dirty="0" smtClean="0"/>
              <a:t>12.5.2017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3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Chose My Access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chose different access and exit points to avoid congestion </a:t>
            </a:r>
          </a:p>
          <a:p>
            <a:r>
              <a:rPr lang="en-US" dirty="0" smtClean="0"/>
              <a:t>Since the entrance and exit point of the lot are as far away from each other as possible, this can also help to avoid the cars </a:t>
            </a:r>
            <a:r>
              <a:rPr lang="en-US" dirty="0" smtClean="0"/>
              <a:t>from “funneling</a:t>
            </a:r>
            <a:r>
              <a:rPr lang="en-US" dirty="0" smtClean="0"/>
              <a:t>” towards the 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Site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</a:t>
            </a:r>
            <a:r>
              <a:rPr lang="en-US" dirty="0" smtClean="0"/>
              <a:t>e area of the parking lot is about 892056 ft^2, or 20.47 acres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parking lot </a:t>
            </a:r>
            <a:r>
              <a:rPr lang="en-US" dirty="0" smtClean="0"/>
              <a:t>is made up of four rows containing 11 columns of 26 total parking spots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makes up a total of 1144 spots</a:t>
            </a:r>
          </a:p>
          <a:p>
            <a:r>
              <a:rPr lang="en-US" dirty="0" smtClean="0"/>
              <a:t>There are also seven additional rows of parking spots located in the lower center of the area, giving </a:t>
            </a:r>
            <a:r>
              <a:rPr lang="en-US" dirty="0" smtClean="0"/>
              <a:t>138</a:t>
            </a:r>
            <a:r>
              <a:rPr lang="en-US" dirty="0" smtClean="0"/>
              <a:t> </a:t>
            </a:r>
            <a:r>
              <a:rPr lang="en-US" dirty="0" smtClean="0"/>
              <a:t>spots per row</a:t>
            </a:r>
          </a:p>
          <a:p>
            <a:r>
              <a:rPr lang="en-US" dirty="0" smtClean="0"/>
              <a:t>This will result in a total of </a:t>
            </a:r>
            <a:r>
              <a:rPr lang="en-US" dirty="0" smtClean="0"/>
              <a:t>966</a:t>
            </a:r>
            <a:r>
              <a:rPr lang="en-US" dirty="0" smtClean="0"/>
              <a:t> </a:t>
            </a:r>
            <a:r>
              <a:rPr lang="en-US" dirty="0" smtClean="0"/>
              <a:t>possible spots</a:t>
            </a:r>
          </a:p>
          <a:p>
            <a:r>
              <a:rPr lang="en-US" dirty="0" smtClean="0"/>
              <a:t>Along the perimeter, there are 233 </a:t>
            </a:r>
            <a:r>
              <a:rPr lang="en-US" dirty="0" smtClean="0"/>
              <a:t>spots</a:t>
            </a:r>
          </a:p>
          <a:p>
            <a:r>
              <a:rPr lang="en-US" dirty="0" smtClean="0"/>
              <a:t>In front of the building, there are 8 more 26 spot sections, giving 208</a:t>
            </a:r>
            <a:endParaRPr lang="en-US" dirty="0" smtClean="0"/>
          </a:p>
          <a:p>
            <a:r>
              <a:rPr lang="en-US" dirty="0" smtClean="0"/>
              <a:t>Around the building, there are 62 more spots, </a:t>
            </a:r>
            <a:r>
              <a:rPr lang="en-US" dirty="0" smtClean="0"/>
              <a:t>including 26 handicapped spots                     TOTAL=2613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Site Layout AutoCAD Drawing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101914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61631"/>
            <a:ext cx="8947150" cy="41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193791"/>
            <a:ext cx="8947150" cy="39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777" y="2052638"/>
            <a:ext cx="746622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485" y="2052638"/>
            <a:ext cx="74268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4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Disadvantages/Neat Aspects of My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cars travel in any direction, the possibility for a traffic jam is high</a:t>
            </a:r>
          </a:p>
          <a:p>
            <a:pPr lvl="1"/>
            <a:r>
              <a:rPr lang="en-US" dirty="0" smtClean="0"/>
              <a:t>The irregular shape of the area itself can cause difficulty with a uniform traffic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The building is at the very far corner of the parking lot, making it a far walk for those who parked further away</a:t>
            </a:r>
            <a:endParaRPr lang="en-US" dirty="0" smtClean="0"/>
          </a:p>
          <a:p>
            <a:r>
              <a:rPr lang="en-US" dirty="0" smtClean="0"/>
              <a:t>Neat Aspects</a:t>
            </a:r>
          </a:p>
          <a:p>
            <a:pPr lvl="1"/>
            <a:r>
              <a:rPr lang="en-US" dirty="0" smtClean="0"/>
              <a:t>Accessibility in every direction ensures you will always find a spot to park </a:t>
            </a:r>
          </a:p>
          <a:p>
            <a:pPr lvl="1"/>
            <a:r>
              <a:rPr lang="en-US" dirty="0" smtClean="0"/>
              <a:t>Optimize the capacity of the parking lot due to the perpendicular and parallel nature of the parking spaces relative to the perimeter of the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Created the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used offset, copy and paste, trim, </a:t>
            </a:r>
            <a:r>
              <a:rPr lang="en-US" dirty="0" smtClean="0"/>
              <a:t>hatch, and mirror </a:t>
            </a:r>
            <a:r>
              <a:rPr lang="en-US" dirty="0" smtClean="0"/>
              <a:t>commands to make this parking lot</a:t>
            </a:r>
          </a:p>
          <a:p>
            <a:r>
              <a:rPr lang="en-US" dirty="0" smtClean="0"/>
              <a:t>I also used the picture of the area on </a:t>
            </a:r>
            <a:r>
              <a:rPr lang="en-US" dirty="0" smtClean="0">
                <a:hlinkClick r:id="rId2"/>
              </a:rPr>
              <a:t>www.acimap.us/engineering.html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79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324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Civil Engineering Project</vt:lpstr>
      <vt:lpstr>My Site Layout</vt:lpstr>
      <vt:lpstr>My Site Layout AutoCAD Drawing</vt:lpstr>
      <vt:lpstr>Parking Lot Dimensions</vt:lpstr>
      <vt:lpstr>Parking Lot Dimensions</vt:lpstr>
      <vt:lpstr>Parking Lot Dimensions</vt:lpstr>
      <vt:lpstr>Parking Lot Dimensions</vt:lpstr>
      <vt:lpstr>Disadvantages/Neat Aspects of My Design</vt:lpstr>
      <vt:lpstr>How I Created the Drawings</vt:lpstr>
      <vt:lpstr>Why I Chose My Access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Engineering Project</dc:title>
  <dc:creator>Michael Ernst</dc:creator>
  <cp:lastModifiedBy>Matthew Harry Ernst</cp:lastModifiedBy>
  <cp:revision>16</cp:revision>
  <dcterms:created xsi:type="dcterms:W3CDTF">2017-12-05T21:16:17Z</dcterms:created>
  <dcterms:modified xsi:type="dcterms:W3CDTF">2017-12-06T00:22:42Z</dcterms:modified>
</cp:coreProperties>
</file>